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photoAlbum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65" autoAdjust="0"/>
    <p:restoredTop sz="94660"/>
  </p:normalViewPr>
  <p:slideViewPr>
    <p:cSldViewPr>
      <p:cViewPr varScale="1">
        <p:scale>
          <a:sx n="68" d="100"/>
          <a:sy n="68" d="100"/>
        </p:scale>
        <p:origin x="-31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743A1E-F766-4B2A-B935-98A1DA1A1281}" type="datetimeFigureOut">
              <a:rPr lang="ko-KR" altLang="en-US" smtClean="0"/>
              <a:t>2014-05-05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8A3D75-643E-43AE-BB52-13774C58E03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직사각형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직사각형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직사각형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직사각형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56" name="직사각형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직사각형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직사각형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직사각형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743A1E-F766-4B2A-B935-98A1DA1A1281}" type="datetimeFigureOut">
              <a:rPr lang="ko-KR" altLang="en-US" smtClean="0"/>
              <a:t>2014-05-05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8A3D75-643E-43AE-BB52-13774C58E03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743A1E-F766-4B2A-B935-98A1DA1A1281}" type="datetimeFigureOut">
              <a:rPr lang="ko-KR" altLang="en-US" smtClean="0"/>
              <a:t>2014-05-05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8A3D75-643E-43AE-BB52-13774C58E03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743A1E-F766-4B2A-B935-98A1DA1A1281}" type="datetimeFigureOut">
              <a:rPr lang="ko-KR" altLang="en-US" smtClean="0"/>
              <a:t>2014-05-05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8A3D75-643E-43AE-BB52-13774C58E03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자유형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자유형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자유형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자유형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자유형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자유형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자유형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자유형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자유형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자유형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자유형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자유형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자유형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자유형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자유형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743A1E-F766-4B2A-B935-98A1DA1A1281}" type="datetimeFigureOut">
              <a:rPr lang="ko-KR" altLang="en-US" smtClean="0"/>
              <a:t>2014-05-05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8A3D75-643E-43AE-BB52-13774C58E03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직사각형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직사각형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743A1E-F766-4B2A-B935-98A1DA1A1281}" type="datetimeFigureOut">
              <a:rPr lang="ko-KR" altLang="en-US" smtClean="0"/>
              <a:t>2014-05-05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8A3D75-643E-43AE-BB52-13774C58E03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직사각형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743A1E-F766-4B2A-B935-98A1DA1A1281}" type="datetimeFigureOut">
              <a:rPr lang="ko-KR" altLang="en-US" smtClean="0"/>
              <a:t>2014-05-05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8A3D75-643E-43AE-BB52-13774C58E03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직사각형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직사각형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직사각형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직사각형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직사각형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직사각형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직사각형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743A1E-F766-4B2A-B935-98A1DA1A1281}" type="datetimeFigureOut">
              <a:rPr lang="ko-KR" altLang="en-US" smtClean="0"/>
              <a:t>2014-05-05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8A3D75-643E-43AE-BB52-13774C58E03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743A1E-F766-4B2A-B935-98A1DA1A1281}" type="datetimeFigureOut">
              <a:rPr lang="ko-KR" altLang="en-US" smtClean="0"/>
              <a:t>2014-05-05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8A3D75-643E-43AE-BB52-13774C58E03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743A1E-F766-4B2A-B935-98A1DA1A1281}" type="datetimeFigureOut">
              <a:rPr lang="ko-KR" altLang="en-US" smtClean="0"/>
              <a:t>2014-05-05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8A3D75-643E-43AE-BB52-13774C58E03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직선 연결선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그룹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직선 연결선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grpSp>
        <p:nvGrpSpPr>
          <p:cNvPr id="14" name="그룹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직선 연결선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그룹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직선 연결선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73743A1E-F766-4B2A-B935-98A1DA1A1281}" type="datetimeFigureOut">
              <a:rPr lang="ko-KR" altLang="en-US" smtClean="0"/>
              <a:t>2014-05-05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308A3D75-643E-43AE-BB52-13774C58E03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직사각형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직사각형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3743A1E-F766-4B2A-B935-98A1DA1A1281}" type="datetimeFigureOut">
              <a:rPr lang="ko-KR" altLang="en-US" smtClean="0"/>
              <a:t>2014-05-05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308A3D75-643E-43AE-BB52-13774C58E03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xStyles>
    <p:titleStyle>
      <a:lvl1pPr algn="l" rtl="0" eaLnBrk="1" latinLnBrk="1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1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1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1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1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1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1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1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6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825"/>
            <a:ext cx="9144000" cy="6354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01 아기 코끼리의 걸음마-멘시니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56592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47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7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563"/>
            <a:ext cx="9144000" cy="6492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311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700"/>
            <a:ext cx="9144000" cy="6069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731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75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541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0"/>
            <a:ext cx="85836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970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225"/>
            <a:ext cx="9144000" cy="6557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949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25" y="0"/>
            <a:ext cx="82597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228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525"/>
            <a:ext cx="9144000" cy="6076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014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718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3" y="0"/>
            <a:ext cx="84867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422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2313"/>
            <a:ext cx="9144000" cy="54117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54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588"/>
            <a:ext cx="9144000" cy="6092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05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625"/>
            <a:ext cx="9144000" cy="62531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541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274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00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807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788"/>
            <a:ext cx="9144000" cy="59388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711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272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908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3" y="0"/>
            <a:ext cx="84867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338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656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591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374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787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3" y="0"/>
            <a:ext cx="84867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066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525"/>
            <a:ext cx="9144000" cy="6076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569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메트로">
  <a:themeElements>
    <a:clrScheme name="메트로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메트로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메트로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8</TotalTime>
  <Words>0</Words>
  <Application>Microsoft Office PowerPoint</Application>
  <PresentationFormat>화면 슬라이드 쇼(4:3)</PresentationFormat>
  <Paragraphs>0</Paragraphs>
  <Slides>26</Slides>
  <Notes>0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27" baseType="lpstr">
      <vt:lpstr>메트로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사진 앨범</dc:title>
  <dc:creator>Registered User</dc:creator>
  <cp:lastModifiedBy>Registered User</cp:lastModifiedBy>
  <cp:revision>3</cp:revision>
  <dcterms:created xsi:type="dcterms:W3CDTF">2014-05-04T09:39:17Z</dcterms:created>
  <dcterms:modified xsi:type="dcterms:W3CDTF">2014-05-05T07:47:49Z</dcterms:modified>
</cp:coreProperties>
</file>