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88" r:id="rId3"/>
    <p:sldId id="267" r:id="rId4"/>
    <p:sldId id="284" r:id="rId5"/>
    <p:sldId id="271" r:id="rId6"/>
    <p:sldId id="262" r:id="rId7"/>
    <p:sldId id="278" r:id="rId8"/>
    <p:sldId id="277" r:id="rId9"/>
    <p:sldId id="264" r:id="rId10"/>
    <p:sldId id="285" r:id="rId11"/>
    <p:sldId id="270" r:id="rId12"/>
    <p:sldId id="272" r:id="rId13"/>
    <p:sldId id="282" r:id="rId14"/>
    <p:sldId id="269" r:id="rId15"/>
    <p:sldId id="283" r:id="rId16"/>
    <p:sldId id="258" r:id="rId17"/>
    <p:sldId id="273" r:id="rId18"/>
    <p:sldId id="274" r:id="rId19"/>
    <p:sldId id="281" r:id="rId20"/>
    <p:sldId id="280" r:id="rId21"/>
    <p:sldId id="286" r:id="rId22"/>
    <p:sldId id="279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4BD11-813A-4B40-866D-B88D43316D59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AC814-B5EB-4848-99D9-20175CC9EB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335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1855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AC814-B5EB-4848-99D9-20175CC9EB7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204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1870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AC814-B5EB-4848-99D9-20175CC9EB7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967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1871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AC814-B5EB-4848-99D9-20175CC9EB7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409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1873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AC814-B5EB-4848-99D9-20175CC9EB7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7928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1880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AC814-B5EB-4848-99D9-20175CC9EB7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279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1880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AC814-B5EB-4848-99D9-20175CC9EB7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229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1888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AC814-B5EB-4848-99D9-20175CC9EB7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7010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AC814-B5EB-4848-99D9-20175CC9EB70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26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1857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AC814-B5EB-4848-99D9-20175CC9EB7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96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1858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AC814-B5EB-4848-99D9-20175CC9EB7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49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1858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AC814-B5EB-4848-99D9-20175CC9EB7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581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1859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AC814-B5EB-4848-99D9-20175CC9EB7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5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1859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AC814-B5EB-4848-99D9-20175CC9EB7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84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1860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AC814-B5EB-4848-99D9-20175CC9EB7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9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1861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AC814-B5EB-4848-99D9-20175CC9EB7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228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1863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AC814-B5EB-4848-99D9-20175CC9EB7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5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5A59-40D4-4ED5-B51A-E64D06D3C9A0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49FA-9E8F-4046-8886-6497B2D6C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5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5A59-40D4-4ED5-B51A-E64D06D3C9A0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49FA-9E8F-4046-8886-6497B2D6C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5A59-40D4-4ED5-B51A-E64D06D3C9A0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49FA-9E8F-4046-8886-6497B2D6C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5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5A59-40D4-4ED5-B51A-E64D06D3C9A0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49FA-9E8F-4046-8886-6497B2D6C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68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5A59-40D4-4ED5-B51A-E64D06D3C9A0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49FA-9E8F-4046-8886-6497B2D6C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3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5A59-40D4-4ED5-B51A-E64D06D3C9A0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49FA-9E8F-4046-8886-6497B2D6C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6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5A59-40D4-4ED5-B51A-E64D06D3C9A0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49FA-9E8F-4046-8886-6497B2D6C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5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5A59-40D4-4ED5-B51A-E64D06D3C9A0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49FA-9E8F-4046-8886-6497B2D6C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7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5A59-40D4-4ED5-B51A-E64D06D3C9A0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49FA-9E8F-4046-8886-6497B2D6C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11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5A59-40D4-4ED5-B51A-E64D06D3C9A0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49FA-9E8F-4046-8886-6497B2D6C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66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5A59-40D4-4ED5-B51A-E64D06D3C9A0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49FA-9E8F-4046-8886-6497B2D6C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4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5A59-40D4-4ED5-B51A-E64D06D3C9A0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949FA-9E8F-4046-8886-6497B2D6C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0298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chef.bbci.co.uk/arts/yourpaintings/images/paintings/pc/large/va_pc_2006bh7655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9" y="523796"/>
            <a:ext cx="9144000" cy="57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eorge Winston 01 Dubuqu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8600" y="56898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William Maw Eg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98" y="0"/>
            <a:ext cx="5322041" cy="687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chef.bbci.co.uk/arts/yourpaintings/images/paintings/pc/large/va_pc_2006bh7798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" y="0"/>
            <a:ext cx="9234526" cy="684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1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chef.bbci.co.uk/arts/yourpaintings/images/paintings/pc/large/va_pc_2006bh7822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87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2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William Maw Eg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"/>
            <a:ext cx="4949340" cy="68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3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chef.bbci.co.uk/arts/yourpaintings/images/paintings/pc/large/va_pc_2006bh7796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6" y="21858"/>
            <a:ext cx="9163416" cy="683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5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William Maw Eg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chef.bbci.co.uk/arts/yourpaintings/images/paintings/pc/large/va_pc_2006av5006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791075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pload.wikimedia.org/wikipedia/commons/e/e9/Prospero_and_mira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94"/>
            <a:ext cx="4526235" cy="685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30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rederic Carne Rasch (1847-1914), by William Maw Eg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52" y="-41656"/>
            <a:ext cx="5477452" cy="691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4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harles frederick dixon with his sisters in the flower garden of stumpelow hall, sheffield by william maw eg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2664296" cy="33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interior med to sostre ved et bord med frugtopsats by william maw eg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87135"/>
            <a:ext cx="2411448" cy="33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196752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 smtClean="0"/>
              <a:t>William Maw </a:t>
            </a:r>
            <a:r>
              <a:rPr lang="en-US" altLang="ko-KR" sz="6000" b="1" dirty="0" err="1" smtClean="0"/>
              <a:t>Egley</a:t>
            </a:r>
            <a:r>
              <a:rPr lang="en-US" altLang="ko-KR" sz="6000" b="1" dirty="0" smtClean="0"/>
              <a:t/>
            </a:r>
            <a:br>
              <a:rPr lang="en-US" altLang="ko-KR" sz="6000" b="1" dirty="0" smtClean="0"/>
            </a:br>
            <a:r>
              <a:rPr lang="en-US" altLang="ko-KR" sz="2800" b="1" dirty="0" smtClean="0"/>
              <a:t>(1826-1916)</a:t>
            </a:r>
            <a:r>
              <a:rPr lang="en-US" altLang="ko-KR" sz="2800" b="1" dirty="0" smtClean="0">
                <a:effectLst/>
              </a:rPr>
              <a:t> </a:t>
            </a:r>
            <a:br>
              <a:rPr lang="en-US" altLang="ko-KR" sz="2800" b="1" dirty="0" smtClean="0">
                <a:effectLst/>
              </a:rPr>
            </a:br>
            <a:endParaRPr lang="en-US" altLang="ko-KR" sz="2800" b="1" dirty="0" smtClean="0">
              <a:effectLst/>
            </a:endParaRPr>
          </a:p>
          <a:p>
            <a:pPr algn="ctr"/>
            <a:endParaRPr lang="en-US" altLang="ko-KR" sz="2800" b="1" dirty="0"/>
          </a:p>
          <a:p>
            <a:pPr algn="ctr"/>
            <a:r>
              <a:rPr lang="en-US" altLang="ko-KR" sz="4000" b="1" dirty="0" smtClean="0">
                <a:effectLst/>
              </a:rPr>
              <a:t>English Painter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7657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reparing for christmas by william maw eg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52229"/>
            <a:ext cx="2943091" cy="40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a moment of reflection by william maw eg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52230"/>
            <a:ext cx="3347765" cy="40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9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ortrait of a girl by william maw eg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1564"/>
            <a:ext cx="2299302" cy="35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forget me not by william maw eg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37324"/>
            <a:ext cx="2552156" cy="322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tea in the garden by william maw eg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2"/>
            <a:ext cx="2296492" cy="31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6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ender thoughts by william maw eg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3346"/>
            <a:ext cx="3024336" cy="379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ortrait of a young lady, in a blue dress and a white lace shawl decorated with berries by william maw eg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35" y="2119776"/>
            <a:ext cx="1816702" cy="229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aurora by william maw egl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1905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in thought by william maw egl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437" y="4457699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122016" y="630932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5210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000">
        <p14:doors dir="vert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chef.bbci.co.uk/arts/yourpaintings/images/paintings/pc/large/va_pc_2006bh7802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" y="476672"/>
            <a:ext cx="9140515" cy="58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2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William Maw Eg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36715"/>
            <a:ext cx="5364088" cy="68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5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chef.bbci.co.uk/arts/yourpaintings/images/paintings/msh/large/shef_msh_vis_630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069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the-athenaeum.org/art/display_image.php?id=3381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011"/>
            <a:ext cx="5652120" cy="688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mnibusLife William Maw Egle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0"/>
            <a:ext cx="6230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illiam Maw Egley - Hullo, Largess, A Harvest Scene in Norfo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990"/>
            <a:ext cx="9159722" cy="602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www.the-athenaeum.org/art/display_image.php?id=338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365" y="4357"/>
            <a:ext cx="5092706" cy="685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36</Words>
  <Application>Microsoft Office PowerPoint</Application>
  <PresentationFormat>화면 슬라이드 쇼(4:3)</PresentationFormat>
  <Paragraphs>36</Paragraphs>
  <Slides>22</Slides>
  <Notes>16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Willam Maw Egley (1826-1916)英</dc:title>
  <dc:creator>Windows 사용자</dc:creator>
  <cp:lastModifiedBy>Windows 사용자</cp:lastModifiedBy>
  <cp:revision>10</cp:revision>
  <dcterms:created xsi:type="dcterms:W3CDTF">2015-08-18T06:29:00Z</dcterms:created>
  <dcterms:modified xsi:type="dcterms:W3CDTF">2015-08-18T08:53:42Z</dcterms:modified>
</cp:coreProperties>
</file>