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62" r:id="rId3"/>
    <p:sldId id="261" r:id="rId4"/>
    <p:sldId id="303" r:id="rId5"/>
    <p:sldId id="260" r:id="rId6"/>
    <p:sldId id="263" r:id="rId7"/>
    <p:sldId id="268" r:id="rId8"/>
    <p:sldId id="276" r:id="rId9"/>
    <p:sldId id="271" r:id="rId10"/>
    <p:sldId id="272" r:id="rId11"/>
    <p:sldId id="273" r:id="rId12"/>
    <p:sldId id="278" r:id="rId13"/>
    <p:sldId id="275" r:id="rId14"/>
    <p:sldId id="308" r:id="rId15"/>
    <p:sldId id="279" r:id="rId16"/>
    <p:sldId id="280" r:id="rId17"/>
    <p:sldId id="281" r:id="rId18"/>
    <p:sldId id="282" r:id="rId19"/>
    <p:sldId id="285" r:id="rId20"/>
    <p:sldId id="288" r:id="rId21"/>
    <p:sldId id="291" r:id="rId22"/>
    <p:sldId id="289" r:id="rId23"/>
    <p:sldId id="284" r:id="rId24"/>
    <p:sldId id="283" r:id="rId25"/>
    <p:sldId id="310" r:id="rId26"/>
    <p:sldId id="301" r:id="rId27"/>
    <p:sldId id="294" r:id="rId28"/>
    <p:sldId id="293" r:id="rId29"/>
    <p:sldId id="298" r:id="rId30"/>
    <p:sldId id="292" r:id="rId31"/>
    <p:sldId id="307" r:id="rId32"/>
    <p:sldId id="297" r:id="rId33"/>
    <p:sldId id="295" r:id="rId34"/>
    <p:sldId id="299" r:id="rId35"/>
    <p:sldId id="300" r:id="rId36"/>
    <p:sldId id="305" r:id="rId37"/>
    <p:sldId id="306" r:id="rId38"/>
    <p:sldId id="302" r:id="rId3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4599" autoAdjust="0"/>
  </p:normalViewPr>
  <p:slideViewPr>
    <p:cSldViewPr>
      <p:cViewPr varScale="1">
        <p:scale>
          <a:sx n="71" d="100"/>
          <a:sy n="71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B3D07-BB00-4D2B-9BA9-B204D6EB17A0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7FF7-8783-492B-AB86-12DB98D63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00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7FF7-8783-492B-AB86-12DB98D639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72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7FF7-8783-492B-AB86-12DB98D6390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38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00EBB5-7531-4C72-87C9-053EC107D55C}" type="datetimeFigureOut">
              <a:rPr lang="ko-KR" altLang="en-US" smtClean="0"/>
              <a:t>2015-01-26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5B7F7-8CE9-49B7-A7BE-0171B47AE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5" y="692696"/>
            <a:ext cx="2849191" cy="279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5" y="4097975"/>
            <a:ext cx="2849191" cy="2227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067944" y="176631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3600" b="1" dirty="0"/>
              <a:t>John </a:t>
            </a:r>
            <a:r>
              <a:rPr lang="en-US" altLang="ko-KR" sz="3600" b="1" dirty="0" err="1" smtClean="0"/>
              <a:t>Lautermilch</a:t>
            </a:r>
            <a:endParaRPr lang="en-US" altLang="ko-KR" sz="3600" b="1" dirty="0" smtClean="0"/>
          </a:p>
          <a:p>
            <a:pPr algn="ctr"/>
            <a:r>
              <a:rPr lang="en-US" altLang="ko-KR" sz="2000" b="1" dirty="0" smtClean="0"/>
              <a:t>(1945 ?~)</a:t>
            </a:r>
          </a:p>
          <a:p>
            <a:pPr algn="ctr"/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American </a:t>
            </a:r>
            <a:r>
              <a:rPr lang="en-US" altLang="ko-KR" sz="2400" b="1" dirty="0"/>
              <a:t>Painter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(St</a:t>
            </a:r>
            <a:r>
              <a:rPr lang="en-US" altLang="ko-KR" sz="2400" b="1" dirty="0"/>
              <a:t>. Louis, </a:t>
            </a:r>
            <a:r>
              <a:rPr lang="en-US" altLang="ko-KR" sz="2400" b="1" dirty="0" smtClean="0"/>
              <a:t>Missouri)</a:t>
            </a:r>
            <a:endParaRPr lang="ko-KR" altLang="en-US" sz="2400" b="1" dirty="0"/>
          </a:p>
        </p:txBody>
      </p:sp>
      <p:pic>
        <p:nvPicPr>
          <p:cNvPr id="5" name="George Winston 09 Merry Go R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8640" y="5716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0"/>
            <a:ext cx="7478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63" y="1024021"/>
            <a:ext cx="4871760" cy="487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75" y="1136155"/>
            <a:ext cx="4684372" cy="46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9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0"/>
            <a:ext cx="6942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intingandframe.com/uploadpic/john_lautermilch/big/what_is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" y="1052736"/>
            <a:ext cx="914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0"/>
            <a:ext cx="6850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7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0"/>
            <a:ext cx="5670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407275" y="6021288"/>
            <a:ext cx="173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Christian Religion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3" y="0"/>
            <a:ext cx="6224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88"/>
            <a:ext cx="4533519" cy="5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8" y="620688"/>
            <a:ext cx="4557379" cy="574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2" y="1124744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32" y="1145376"/>
            <a:ext cx="4551368" cy="4551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581999" y="6093296"/>
            <a:ext cx="194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Water Lily Pond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1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0"/>
            <a:ext cx="5532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913" y="0"/>
            <a:ext cx="97415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4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" y="1196752"/>
            <a:ext cx="4607897" cy="46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64" y="1196752"/>
            <a:ext cx="4672786" cy="46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5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499992" cy="575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61" y="548680"/>
            <a:ext cx="4625139" cy="575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8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3" y="0"/>
            <a:ext cx="556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esuspictures.co/jesusnailedto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59" y="692696"/>
            <a:ext cx="4655039" cy="5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ineartamerica.com/images-medium-large/simon-helping-jesus-john-lautermil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4480875" cy="55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69688" y="6488668"/>
            <a:ext cx="260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Sceneries Trees Rivers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6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0"/>
            <a:ext cx="6850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63888" y="6488668"/>
            <a:ext cx="235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Japanese Water Fall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91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1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0"/>
            <a:ext cx="701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2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0"/>
            <a:ext cx="865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9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artpal.com/22/603-13-11-6-12-48-3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332656"/>
            <a:ext cx="9177529" cy="60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424156" y="64885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Underwater scenes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5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2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8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96292" y="643731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Buildings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4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1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5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4" name="Picture 6" descr="http://ih1.redbubble.net/image.3285372.9727/flat,550x550,075,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292080" cy="46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edia-cache-ec0.pinimg.com/736x/91/e9/a3/91e9a3599af53a826b21b9f4a35a00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1" y="1124744"/>
            <a:ext cx="3806689" cy="46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35893" y="616530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Animals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8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intingandframe.com/uploadpic/john_lautermilch/big/flight_into_unconsious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" y="401633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23044" y="648866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Birds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2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01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44408" y="63813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916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52" y="0"/>
            <a:ext cx="10450544" cy="696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9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3" y="0"/>
            <a:ext cx="5544616" cy="316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09986"/>
            <a:ext cx="5544616" cy="368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8" y="1196752"/>
            <a:ext cx="4581128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72" y="1199253"/>
            <a:ext cx="4581128" cy="45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" y="1196752"/>
            <a:ext cx="4603706" cy="451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28" y="1196752"/>
            <a:ext cx="4514872" cy="4514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4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572000" cy="609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3" y="366876"/>
            <a:ext cx="4463277" cy="6099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125929" y="6505708"/>
            <a:ext cx="90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People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22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0"/>
            <a:ext cx="5510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3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34</Words>
  <Application>Microsoft Office PowerPoint</Application>
  <PresentationFormat>화면 슬라이드 쇼(4:3)</PresentationFormat>
  <Paragraphs>17</Paragraphs>
  <Slides>38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기류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황규식</dc:creator>
  <cp:lastModifiedBy>황규식</cp:lastModifiedBy>
  <cp:revision>11</cp:revision>
  <dcterms:created xsi:type="dcterms:W3CDTF">2015-01-25T23:20:34Z</dcterms:created>
  <dcterms:modified xsi:type="dcterms:W3CDTF">2015-01-26T02:49:41Z</dcterms:modified>
</cp:coreProperties>
</file>