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0" r:id="rId3"/>
    <p:sldId id="259" r:id="rId4"/>
    <p:sldId id="260" r:id="rId5"/>
    <p:sldId id="261" r:id="rId6"/>
    <p:sldId id="263" r:id="rId7"/>
    <p:sldId id="266" r:id="rId8"/>
    <p:sldId id="264" r:id="rId9"/>
    <p:sldId id="265" r:id="rId10"/>
    <p:sldId id="267" r:id="rId11"/>
    <p:sldId id="257" r:id="rId12"/>
    <p:sldId id="289" r:id="rId13"/>
    <p:sldId id="284" r:id="rId14"/>
    <p:sldId id="287" r:id="rId15"/>
    <p:sldId id="273" r:id="rId16"/>
    <p:sldId id="278" r:id="rId17"/>
    <p:sldId id="274" r:id="rId18"/>
    <p:sldId id="281" r:id="rId19"/>
    <p:sldId id="270" r:id="rId20"/>
    <p:sldId id="286" r:id="rId2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F8D16-F8AF-427F-88AD-EA7AC900A90A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47D5-0215-4232-9E52-25155D4300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02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Young Man Singing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10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3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07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Jesus Captured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27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The Crowning with Thorns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53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5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i="1" dirty="0" smtClean="0">
                <a:effectLst/>
              </a:rPr>
              <a:t>The Flute Player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75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Man with a flute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The Lute Player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90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Young man with </a:t>
            </a:r>
            <a:r>
              <a:rPr lang="en-US" altLang="ko-KR" dirty="0" err="1" smtClean="0">
                <a:effectLst/>
              </a:rPr>
              <a:t>jew's</a:t>
            </a:r>
            <a:r>
              <a:rPr lang="en-US" altLang="ko-KR" dirty="0" smtClean="0">
                <a:effectLst/>
              </a:rPr>
              <a:t> harp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16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The Procuress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84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: </a:t>
            </a:r>
            <a:r>
              <a:rPr lang="en-US" altLang="ko-KR" dirty="0" smtClean="0">
                <a:effectLst/>
              </a:rPr>
              <a:t>Jesus</a:t>
            </a:r>
            <a:r>
              <a:rPr lang="en-US" altLang="ko-KR" dirty="0" smtClean="0"/>
              <a:t> among the Doctors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48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87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47D5-0215-4232-9E52-25155D4300A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7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233040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959914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469049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256782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814147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887498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514123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352083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686337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337360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573471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DFFF-0F51-454C-9BE7-78E60BD6392E}" type="datetimeFigureOut">
              <a:rPr lang="ko-KR" altLang="en-US" smtClean="0"/>
              <a:t>2015-03-27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BD8C-99F2-4019-8441-ADFE1E3237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72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0"/>
            <a:ext cx="50149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Last_concert-St_Mich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9400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85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8" y="0"/>
            <a:ext cx="7272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1518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08948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rck Van Bab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1" y="0"/>
            <a:ext cx="9287670" cy="68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173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0" y="-8526"/>
            <a:ext cx="8628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969087" y="6511739"/>
            <a:ext cx="509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</a:t>
            </a:r>
            <a:r>
              <a:rPr lang="en-US" altLang="ko-KR" b="1" dirty="0" smtClean="0"/>
              <a:t>Young Jesus </a:t>
            </a:r>
            <a:r>
              <a:rPr lang="en-US" altLang="ko-KR" b="1" dirty="0"/>
              <a:t>among the </a:t>
            </a:r>
            <a:r>
              <a:rPr lang="en-US" altLang="ko-KR" b="1" dirty="0" smtClean="0"/>
              <a:t>Doctors(</a:t>
            </a:r>
            <a:r>
              <a:rPr lang="ko-KR" altLang="en-US" b="1" dirty="0" err="1" smtClean="0"/>
              <a:t>눅</a:t>
            </a:r>
            <a:r>
              <a:rPr lang="en-US" altLang="ko-KR" b="1" dirty="0" smtClean="0"/>
              <a:t>2:46)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5039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0"/>
            <a:ext cx="5543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24328" y="6309320"/>
            <a:ext cx="1381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Saint Peter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8122179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108537" y="6461193"/>
            <a:ext cx="492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Christ Washing the Apostles </a:t>
            </a:r>
            <a:r>
              <a:rPr lang="en-US" altLang="ko-KR" b="1" dirty="0" smtClean="0"/>
              <a:t>Feet(</a:t>
            </a:r>
            <a:r>
              <a:rPr lang="ko-KR" altLang="en-US" b="1" dirty="0" smtClean="0"/>
              <a:t>요</a:t>
            </a:r>
            <a:r>
              <a:rPr lang="en-US" altLang="ko-KR" b="1" dirty="0" smtClean="0"/>
              <a:t>13:12)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56608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8" y="0"/>
            <a:ext cx="8366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845277" y="6453389"/>
            <a:ext cx="345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/>
              <a:t>Denial of Saint </a:t>
            </a:r>
            <a:r>
              <a:rPr lang="en-US" altLang="ko-KR" b="1" dirty="0" smtClean="0"/>
              <a:t>Peter(</a:t>
            </a:r>
            <a:r>
              <a:rPr lang="ko-KR" altLang="en-US" b="1" dirty="0" smtClean="0"/>
              <a:t>마</a:t>
            </a:r>
            <a:r>
              <a:rPr lang="en-US" altLang="ko-KR" b="1" dirty="0" smtClean="0"/>
              <a:t>26:69)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5441392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5313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7227888" y="5805264"/>
            <a:ext cx="1915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The Capture of Christ with the </a:t>
            </a:r>
            <a:r>
              <a:rPr lang="en-US" altLang="ko-KR" b="1" dirty="0" err="1"/>
              <a:t>Malchus</a:t>
            </a:r>
            <a:r>
              <a:rPr lang="en-US" altLang="ko-KR" b="1" dirty="0"/>
              <a:t> </a:t>
            </a:r>
            <a:r>
              <a:rPr lang="en-US" altLang="ko-KR" b="1" dirty="0" err="1"/>
              <a:t>Episod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8485118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8"/>
            <a:ext cx="9144000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603400" y="6488668"/>
            <a:ext cx="292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Jesus </a:t>
            </a:r>
            <a:r>
              <a:rPr lang="en-US" altLang="ko-KR" b="1" dirty="0" smtClean="0"/>
              <a:t>Captured(</a:t>
            </a:r>
            <a:r>
              <a:rPr lang="ko-KR" altLang="en-US" b="1" dirty="0" smtClean="0"/>
              <a:t>마</a:t>
            </a:r>
            <a:r>
              <a:rPr lang="en-US" altLang="ko-KR" b="1" dirty="0" smtClean="0"/>
              <a:t>26:48)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707181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59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16284" y="6488668"/>
            <a:ext cx="410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Crowning with </a:t>
            </a:r>
            <a:r>
              <a:rPr lang="en-US" altLang="ko-KR" b="1" dirty="0" smtClean="0"/>
              <a:t>Thorns(</a:t>
            </a:r>
            <a:r>
              <a:rPr lang="ko-KR" altLang="en-US" b="1" dirty="0"/>
              <a:t>막</a:t>
            </a:r>
            <a:r>
              <a:rPr lang="en-US" altLang="ko-KR" b="1" dirty="0" smtClean="0"/>
              <a:t>15:17)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02372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85800" y="908720"/>
            <a:ext cx="7772400" cy="14700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0" b="1" dirty="0" err="1" smtClean="0"/>
              <a:t>Dirck</a:t>
            </a:r>
            <a:r>
              <a:rPr lang="en-US" altLang="ko-KR" sz="32000" b="1" dirty="0" smtClean="0"/>
              <a:t> </a:t>
            </a:r>
            <a:r>
              <a:rPr lang="en-US" altLang="ko-KR" sz="32000" b="1" dirty="0" err="1" smtClean="0"/>
              <a:t>Jaspersz</a:t>
            </a:r>
            <a:r>
              <a:rPr lang="en-US" altLang="ko-KR" sz="32000" b="1" dirty="0" smtClean="0"/>
              <a:t>. van </a:t>
            </a:r>
            <a:r>
              <a:rPr lang="en-US" altLang="ko-KR" sz="32000" b="1" dirty="0" err="1" smtClean="0"/>
              <a:t>Baburen</a:t>
            </a:r>
            <a:r>
              <a:rPr lang="en-US" altLang="ko-KR" sz="32000" b="1" dirty="0" smtClean="0"/>
              <a:t> </a:t>
            </a:r>
          </a:p>
          <a:p>
            <a:r>
              <a:rPr lang="en-US" altLang="ko-KR" sz="11200" b="1" dirty="0" smtClean="0"/>
              <a:t>(1595–1624)  </a:t>
            </a:r>
          </a:p>
          <a:p>
            <a:endParaRPr lang="en-US" altLang="ko-KR" sz="14400" b="1" dirty="0" smtClean="0"/>
          </a:p>
          <a:p>
            <a:endParaRPr lang="en-US" altLang="ko-KR" sz="14400" b="1" dirty="0"/>
          </a:p>
          <a:p>
            <a:endParaRPr lang="en-US" altLang="ko-KR" sz="14400" b="1" dirty="0" smtClean="0"/>
          </a:p>
          <a:p>
            <a:r>
              <a:rPr lang="en-US" altLang="ko-KR" sz="14400" b="1" dirty="0" smtClean="0"/>
              <a:t>Dutch painter </a:t>
            </a:r>
          </a:p>
          <a:p>
            <a:r>
              <a:rPr lang="en-US" altLang="ko-KR" sz="14400" b="1" dirty="0" smtClean="0"/>
              <a:t>associated with the Utrecht </a:t>
            </a:r>
            <a:r>
              <a:rPr lang="en-US" altLang="ko-KR" sz="14400" b="1" dirty="0" err="1" smtClean="0"/>
              <a:t>Caravaggisti</a:t>
            </a:r>
            <a:r>
              <a:rPr lang="en-US" altLang="ko-KR" sz="14400" b="1" dirty="0" smtClean="0"/>
              <a:t> </a:t>
            </a:r>
            <a:br>
              <a:rPr lang="en-US" altLang="ko-KR" sz="14400" b="1" dirty="0" smtClean="0"/>
            </a:br>
            <a:endParaRPr lang="ko-KR" altLang="en-US" sz="14400" dirty="0"/>
          </a:p>
        </p:txBody>
      </p:sp>
    </p:spTree>
    <p:extLst>
      <p:ext uri="{BB962C8B-B14F-4D97-AF65-F5344CB8AC3E}">
        <p14:creationId xmlns:p14="http://schemas.microsoft.com/office/powerpoint/2010/main" val="27904347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3" y="560545"/>
            <a:ext cx="4629742" cy="587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75" y="560545"/>
            <a:ext cx="4579748" cy="5888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059832" y="6436325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</a:t>
            </a:r>
            <a:r>
              <a:rPr lang="en-US" altLang="ko-KR" b="1" dirty="0" smtClean="0"/>
              <a:t>Deposition(</a:t>
            </a:r>
            <a:r>
              <a:rPr lang="ko-KR" altLang="en-US" b="1" dirty="0" smtClean="0"/>
              <a:t>요</a:t>
            </a:r>
            <a:r>
              <a:rPr lang="en-US" altLang="ko-KR" b="1" dirty="0" smtClean="0"/>
              <a:t>19:38)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8316416" y="646249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49105634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0"/>
            <a:ext cx="5641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09661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63" y="0"/>
            <a:ext cx="5373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44319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5764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71774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0"/>
            <a:ext cx="5597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80527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0"/>
            <a:ext cx="5781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7203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4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3608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8" y="0"/>
            <a:ext cx="5481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65205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119</Words>
  <Application>Microsoft Office PowerPoint</Application>
  <PresentationFormat>화면 슬라이드 쇼(4:3)</PresentationFormat>
  <Paragraphs>40</Paragraphs>
  <Slides>20</Slides>
  <Notes>14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15</cp:revision>
  <dcterms:created xsi:type="dcterms:W3CDTF">2015-03-25T10:31:27Z</dcterms:created>
  <dcterms:modified xsi:type="dcterms:W3CDTF">2015-03-27T04:56:27Z</dcterms:modified>
</cp:coreProperties>
</file>