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801600" cy="9601200" type="A3"/>
  <p:notesSz cx="9939338" cy="14368463"/>
  <p:defaultTextStyle>
    <a:defPPr>
      <a:defRPr lang="ko-KR"/>
    </a:defPPr>
    <a:lvl1pPr marL="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F0010"/>
    <a:srgbClr val="EAEAEA"/>
    <a:srgbClr val="F8F8F8"/>
    <a:srgbClr val="DDDDDD"/>
    <a:srgbClr val="0066FF"/>
    <a:srgbClr val="FFFF00"/>
    <a:srgbClr val="800000"/>
    <a:srgbClr val="FFFF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4" autoAdjust="0"/>
    <p:restoredTop sz="86404" autoAdjust="0"/>
  </p:normalViewPr>
  <p:slideViewPr>
    <p:cSldViewPr showGuides="1">
      <p:cViewPr>
        <p:scale>
          <a:sx n="75" d="100"/>
          <a:sy n="75" d="100"/>
        </p:scale>
        <p:origin x="-2118" y="-336"/>
      </p:cViewPr>
      <p:guideLst>
        <p:guide orient="horz" pos="3024"/>
        <p:guide pos="4032"/>
        <p:guide pos="7913"/>
        <p:guide pos="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166" y="-108"/>
      </p:cViewPr>
      <p:guideLst>
        <p:guide orient="horz" pos="4525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718309"/>
          </a:xfrm>
          <a:prstGeom prst="rect">
            <a:avLst/>
          </a:prstGeom>
        </p:spPr>
        <p:txBody>
          <a:bodyPr vert="horz" lIns="132734" tIns="66367" rIns="132734" bIns="66367" rtlCol="0"/>
          <a:lstStyle>
            <a:lvl1pPr algn="l">
              <a:defRPr sz="17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9278" y="0"/>
            <a:ext cx="4307742" cy="718309"/>
          </a:xfrm>
          <a:prstGeom prst="rect">
            <a:avLst/>
          </a:prstGeom>
        </p:spPr>
        <p:txBody>
          <a:bodyPr vert="horz" lIns="132734" tIns="66367" rIns="132734" bIns="66367" rtlCol="0"/>
          <a:lstStyle>
            <a:lvl1pPr algn="r">
              <a:defRPr sz="1700"/>
            </a:lvl1pPr>
          </a:lstStyle>
          <a:p>
            <a:fld id="{AD211613-4299-468D-AB9A-62953EEA8470}" type="datetimeFigureOut">
              <a:rPr lang="ko-KR" altLang="en-US" smtClean="0"/>
              <a:pPr/>
              <a:t>2019-11-26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13647860"/>
            <a:ext cx="4307742" cy="718308"/>
          </a:xfrm>
          <a:prstGeom prst="rect">
            <a:avLst/>
          </a:prstGeom>
        </p:spPr>
        <p:txBody>
          <a:bodyPr vert="horz" lIns="132734" tIns="66367" rIns="132734" bIns="66367" rtlCol="0" anchor="b"/>
          <a:lstStyle>
            <a:lvl1pPr algn="l">
              <a:defRPr sz="17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9278" y="13647860"/>
            <a:ext cx="4307742" cy="718308"/>
          </a:xfrm>
          <a:prstGeom prst="rect">
            <a:avLst/>
          </a:prstGeom>
        </p:spPr>
        <p:txBody>
          <a:bodyPr vert="horz" lIns="132734" tIns="66367" rIns="132734" bIns="66367" rtlCol="0" anchor="b"/>
          <a:lstStyle>
            <a:lvl1pPr algn="r">
              <a:defRPr sz="1700"/>
            </a:lvl1pPr>
          </a:lstStyle>
          <a:p>
            <a:fld id="{099A2923-3698-4E30-8EEE-70BC01F7B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8464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7" cy="718423"/>
          </a:xfrm>
          <a:prstGeom prst="rect">
            <a:avLst/>
          </a:prstGeom>
        </p:spPr>
        <p:txBody>
          <a:bodyPr vert="horz" lIns="132734" tIns="66367" rIns="132734" bIns="66367" rtlCol="0"/>
          <a:lstStyle>
            <a:lvl1pPr algn="l">
              <a:defRPr sz="17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7" cy="718423"/>
          </a:xfrm>
          <a:prstGeom prst="rect">
            <a:avLst/>
          </a:prstGeom>
        </p:spPr>
        <p:txBody>
          <a:bodyPr vert="horz" lIns="132734" tIns="66367" rIns="132734" bIns="66367" rtlCol="0"/>
          <a:lstStyle>
            <a:lvl1pPr algn="r">
              <a:defRPr sz="1700"/>
            </a:lvl1pPr>
          </a:lstStyle>
          <a:p>
            <a:fld id="{2DA8AF31-53D3-4FF9-B033-929887A5D149}" type="datetimeFigureOut">
              <a:rPr lang="ko-KR" altLang="en-US" smtClean="0"/>
              <a:pPr/>
              <a:t>2019-11-26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34" tIns="66367" rIns="132734" bIns="6636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5" y="6825021"/>
            <a:ext cx="7951470" cy="6465808"/>
          </a:xfrm>
          <a:prstGeom prst="rect">
            <a:avLst/>
          </a:prstGeom>
        </p:spPr>
        <p:txBody>
          <a:bodyPr vert="horz" lIns="132734" tIns="66367" rIns="132734" bIns="66367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3647547"/>
            <a:ext cx="4307047" cy="718423"/>
          </a:xfrm>
          <a:prstGeom prst="rect">
            <a:avLst/>
          </a:prstGeom>
        </p:spPr>
        <p:txBody>
          <a:bodyPr vert="horz" lIns="132734" tIns="66367" rIns="132734" bIns="66367" rtlCol="0" anchor="b"/>
          <a:lstStyle>
            <a:lvl1pPr algn="l">
              <a:defRPr sz="17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992" y="13647547"/>
            <a:ext cx="4307047" cy="718423"/>
          </a:xfrm>
          <a:prstGeom prst="rect">
            <a:avLst/>
          </a:prstGeom>
        </p:spPr>
        <p:txBody>
          <a:bodyPr vert="horz" lIns="132734" tIns="66367" rIns="132734" bIns="66367" rtlCol="0" anchor="b"/>
          <a:lstStyle>
            <a:lvl1pPr algn="r">
              <a:defRPr sz="1700"/>
            </a:lvl1pPr>
          </a:lstStyle>
          <a:p>
            <a:fld id="{0ABB89FF-2370-4C49-8D49-47D01C02F4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9196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976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D:\2015\BIS2015\CI guideline\PPT1215\4-3-2-2_12-29-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827268" cy="9601200"/>
          </a:xfrm>
          <a:prstGeom prst="rect">
            <a:avLst/>
          </a:prstGeom>
          <a:noFill/>
        </p:spPr>
      </p:pic>
      <p:sp>
        <p:nvSpPr>
          <p:cNvPr id="10" name="직사각형 9"/>
          <p:cNvSpPr/>
          <p:nvPr userDrawn="1"/>
        </p:nvSpPr>
        <p:spPr>
          <a:xfrm rot="16200000" flipV="1">
            <a:off x="5038176" y="4750201"/>
            <a:ext cx="9601200" cy="100800"/>
          </a:xfrm>
          <a:prstGeom prst="rect">
            <a:avLst/>
          </a:prstGeom>
          <a:solidFill>
            <a:srgbClr val="EF001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1405865"/>
            <a:endParaRPr lang="ko-KR" altLang="en-US" sz="2000" b="1" dirty="0" smtClean="0">
              <a:solidFill>
                <a:srgbClr val="FFFFFF"/>
              </a:solidFill>
            </a:endParaRPr>
          </a:p>
        </p:txBody>
      </p:sp>
      <p:pic>
        <p:nvPicPr>
          <p:cNvPr id="2051" name="Picture 3" descr="D:\01. 가이드라인\01. CI\06. 2018\kumhotire.png"/>
          <p:cNvPicPr>
            <a:picLocks noChangeAspect="1" noChangeArrowheads="1"/>
          </p:cNvPicPr>
          <p:nvPr userDrawn="1"/>
        </p:nvPicPr>
        <p:blipFill>
          <a:blip r:embed="rId3" cstate="print"/>
          <a:srcRect l="-2771" t="58147" r="-2286" b="-2116"/>
          <a:stretch>
            <a:fillRect/>
          </a:stretch>
        </p:blipFill>
        <p:spPr bwMode="auto">
          <a:xfrm>
            <a:off x="10121264" y="293336"/>
            <a:ext cx="2419200" cy="9868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 userDrawn="1"/>
        </p:nvSpPr>
        <p:spPr>
          <a:xfrm flipV="1">
            <a:off x="0" y="9298800"/>
            <a:ext cx="12801600" cy="302400"/>
          </a:xfrm>
          <a:prstGeom prst="rect">
            <a:avLst/>
          </a:prstGeom>
          <a:solidFill>
            <a:srgbClr val="EF001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1405865"/>
            <a:endParaRPr lang="ko-KR" altLang="en-US" sz="2000" b="1" dirty="0" smtClean="0">
              <a:solidFill>
                <a:srgbClr val="FFFFFF"/>
              </a:solidFill>
            </a:endParaRPr>
          </a:p>
        </p:txBody>
      </p:sp>
      <p:pic>
        <p:nvPicPr>
          <p:cNvPr id="11" name="Picture 3" descr="D:\01. 가이드라인\01. CI\06. 2018\kumhotire.png"/>
          <p:cNvPicPr>
            <a:picLocks noChangeAspect="1" noChangeArrowheads="1"/>
          </p:cNvPicPr>
          <p:nvPr userDrawn="1"/>
        </p:nvPicPr>
        <p:blipFill>
          <a:blip r:embed="rId2" cstate="print"/>
          <a:srcRect l="-2771" t="58147" r="-2286" b="15965"/>
          <a:stretch>
            <a:fillRect/>
          </a:stretch>
        </p:blipFill>
        <p:spPr bwMode="auto">
          <a:xfrm>
            <a:off x="9873907" y="352439"/>
            <a:ext cx="2419200" cy="5810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 userDrawn="1"/>
        </p:nvSpPr>
        <p:spPr>
          <a:xfrm flipV="1">
            <a:off x="0" y="0"/>
            <a:ext cx="12801600" cy="834826"/>
          </a:xfrm>
          <a:prstGeom prst="rect">
            <a:avLst/>
          </a:prstGeom>
          <a:solidFill>
            <a:srgbClr val="EAEAE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1405865"/>
            <a:endParaRPr lang="ko-KR" altLang="en-US" sz="2000" b="1" dirty="0" smtClean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/>
        </p:nvSpPr>
        <p:spPr bwMode="auto">
          <a:xfrm>
            <a:off x="426725" y="1204595"/>
            <a:ext cx="10460796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sz="2000" b="1" dirty="0">
                <a:solidFill>
                  <a:prstClr val="black"/>
                </a:solidFill>
              </a:rPr>
              <a:t>                  </a:t>
            </a:r>
          </a:p>
          <a:p>
            <a:pPr marL="0" lvl="4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en-US" sz="2000" b="1" kern="0" dirty="0">
              <a:solidFill>
                <a:srgbClr val="00206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/>
        </p:nvSpPr>
        <p:spPr bwMode="auto">
          <a:xfrm>
            <a:off x="426725" y="1211272"/>
            <a:ext cx="10460796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sz="2000" b="1" dirty="0">
                <a:solidFill>
                  <a:prstClr val="black"/>
                </a:solidFill>
              </a:rPr>
              <a:t>                  </a:t>
            </a:r>
          </a:p>
        </p:txBody>
      </p:sp>
      <p:sp>
        <p:nvSpPr>
          <p:cNvPr id="12" name="직사각형 11"/>
          <p:cNvSpPr/>
          <p:nvPr userDrawn="1"/>
        </p:nvSpPr>
        <p:spPr>
          <a:xfrm flipV="1">
            <a:off x="0" y="760686"/>
            <a:ext cx="12801600" cy="75600"/>
          </a:xfrm>
          <a:prstGeom prst="rect">
            <a:avLst/>
          </a:prstGeom>
          <a:solidFill>
            <a:srgbClr val="EF001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1405865"/>
            <a:endParaRPr lang="ko-KR" altLang="en-US" sz="2000" b="1" dirty="0" smtClean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2247850" y="9182611"/>
            <a:ext cx="553750" cy="4524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ts val="2520"/>
              </a:lnSpc>
            </a:pPr>
            <a:fld id="{0F4B2C54-5990-4DA7-B15C-4B0884F0ECF9}" type="slidenum">
              <a:rPr lang="ko-KR" altLang="en-US" sz="1100" smtClean="0">
                <a:solidFill>
                  <a:schemeClr val="tx1"/>
                </a:solidFill>
                <a:latin typeface="+mn-ea"/>
              </a:rPr>
              <a:pPr algn="ctr">
                <a:lnSpc>
                  <a:spcPts val="2520"/>
                </a:lnSpc>
              </a:pPr>
              <a:t>‹#›</a:t>
            </a:fld>
            <a:endParaRPr lang="ko-KR" altLang="en-US" sz="1100" dirty="0" smtClean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1" name="Picture 3" descr="D:\01. 가이드라인\01. CI\06. 2018\kumhotire.png"/>
          <p:cNvPicPr>
            <a:picLocks noChangeAspect="1" noChangeArrowheads="1"/>
          </p:cNvPicPr>
          <p:nvPr userDrawn="1"/>
        </p:nvPicPr>
        <p:blipFill>
          <a:blip r:embed="rId2" cstate="print"/>
          <a:srcRect l="-2771" t="58147" r="-2286" b="15965"/>
          <a:stretch>
            <a:fillRect/>
          </a:stretch>
        </p:blipFill>
        <p:spPr bwMode="auto">
          <a:xfrm>
            <a:off x="10940328" y="131022"/>
            <a:ext cx="1663200" cy="39944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 flipV="1">
            <a:off x="0" y="9298800"/>
            <a:ext cx="12801600" cy="302400"/>
          </a:xfrm>
          <a:prstGeom prst="rect">
            <a:avLst/>
          </a:prstGeom>
          <a:solidFill>
            <a:srgbClr val="EF001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1405865"/>
            <a:endParaRPr lang="ko-KR" altLang="en-US" sz="2000" b="1" dirty="0" smtClean="0">
              <a:solidFill>
                <a:srgbClr val="FFFFFF"/>
              </a:solidFill>
            </a:endParaRPr>
          </a:p>
        </p:txBody>
      </p:sp>
      <p:pic>
        <p:nvPicPr>
          <p:cNvPr id="5" name="Picture 3" descr="D:\01. 가이드라인\01. CI\06. 2018\kumhotire.png"/>
          <p:cNvPicPr>
            <a:picLocks noChangeAspect="1" noChangeArrowheads="1"/>
          </p:cNvPicPr>
          <p:nvPr userDrawn="1"/>
        </p:nvPicPr>
        <p:blipFill>
          <a:blip r:embed="rId2" cstate="print"/>
          <a:srcRect l="-2771" t="58147" r="-2286" b="-2116"/>
          <a:stretch>
            <a:fillRect/>
          </a:stretch>
        </p:blipFill>
        <p:spPr bwMode="auto">
          <a:xfrm>
            <a:off x="4580505" y="4058077"/>
            <a:ext cx="3640591" cy="148504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21" r:id="rId4"/>
  </p:sldLayoutIdLst>
  <p:hf hdr="0" ftr="0" dt="0"/>
  <p:txStyles>
    <p:titleStyle>
      <a:lvl1pPr algn="ctr" defTabSz="1280160" rtl="0" eaLnBrk="1" latinLnBrk="1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1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png"/><Relationship Id="rId5" Type="http://schemas.openxmlformats.org/officeDocument/2006/relationships/image" Target="../media/image3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503453"/>
              </p:ext>
            </p:extLst>
          </p:nvPr>
        </p:nvGraphicFramePr>
        <p:xfrm>
          <a:off x="8517835" y="956821"/>
          <a:ext cx="1280160" cy="1080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포장기 셸 개체" showAsIcon="1" r:id="rId4" imgW="914400" imgH="771480" progId="Package">
                  <p:embed/>
                </p:oleObj>
              </mc:Choice>
              <mc:Fallback>
                <p:oleObj name="포장기 셸 개체" showAsIcon="1" r:id="rId4" imgW="914400" imgH="771480" progId="Package">
                  <p:embed/>
                  <p:pic>
                    <p:nvPicPr>
                      <p:cNvPr id="0" name="개체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7835" y="956821"/>
                        <a:ext cx="1280160" cy="1080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12554"/>
              </p:ext>
            </p:extLst>
          </p:nvPr>
        </p:nvGraphicFramePr>
        <p:xfrm>
          <a:off x="9929192" y="956821"/>
          <a:ext cx="1280160" cy="1080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포장기 셸 개체" showAsIcon="1" r:id="rId6" imgW="914400" imgH="771480" progId="Package">
                  <p:embed/>
                </p:oleObj>
              </mc:Choice>
              <mc:Fallback>
                <p:oleObj name="포장기 셸 개체" showAsIcon="1" r:id="rId6" imgW="914400" imgH="771480" progId="Package">
                  <p:embed/>
                  <p:pic>
                    <p:nvPicPr>
                      <p:cNvPr id="0" name="개체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9192" y="956821"/>
                        <a:ext cx="1280160" cy="1080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6168" y="1344720"/>
            <a:ext cx="3427581" cy="44986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US" altLang="ko-KR" sz="1700" b="1" dirty="0">
                <a:latin typeface="+mn-ea"/>
              </a:rPr>
              <a:t>1. </a:t>
            </a:r>
            <a:r>
              <a:rPr lang="ko-KR" altLang="en-US" sz="1700" b="1" dirty="0">
                <a:latin typeface="+mn-ea"/>
              </a:rPr>
              <a:t>출근버스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6168" y="4445169"/>
            <a:ext cx="3427581" cy="44986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US" altLang="ko-KR" sz="1700" b="1" dirty="0">
                <a:latin typeface="+mn-ea"/>
              </a:rPr>
              <a:t>2. </a:t>
            </a:r>
            <a:r>
              <a:rPr lang="ko-KR" altLang="en-US" sz="1700" b="1" dirty="0">
                <a:latin typeface="+mn-ea"/>
              </a:rPr>
              <a:t>출근셔틀</a:t>
            </a:r>
            <a:r>
              <a:rPr lang="en-US" altLang="ko-KR" sz="1700" b="1" dirty="0">
                <a:latin typeface="+mn-ea"/>
              </a:rPr>
              <a:t>(</a:t>
            </a:r>
            <a:r>
              <a:rPr lang="ko-KR" altLang="en-US" sz="1700" b="1" dirty="0">
                <a:latin typeface="+mn-ea"/>
              </a:rPr>
              <a:t>카니발</a:t>
            </a:r>
            <a:r>
              <a:rPr lang="en-US" altLang="ko-KR" sz="1700" b="1" dirty="0">
                <a:latin typeface="+mn-ea"/>
              </a:rPr>
              <a:t>)</a:t>
            </a:r>
            <a:endParaRPr lang="ko-KR" altLang="en-US" sz="1700" b="1" dirty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168" y="7011873"/>
            <a:ext cx="3427581" cy="44986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US" altLang="ko-KR" sz="1700" b="1" dirty="0">
                <a:latin typeface="+mn-ea"/>
              </a:rPr>
              <a:t>3. </a:t>
            </a:r>
            <a:r>
              <a:rPr lang="ko-KR" altLang="en-US" sz="1700" b="1" dirty="0">
                <a:latin typeface="+mn-ea"/>
              </a:rPr>
              <a:t>퇴근셔틀</a:t>
            </a:r>
            <a:r>
              <a:rPr lang="en-US" altLang="ko-KR" sz="1700" b="1" dirty="0">
                <a:latin typeface="+mn-ea"/>
              </a:rPr>
              <a:t>(</a:t>
            </a:r>
            <a:r>
              <a:rPr lang="ko-KR" altLang="en-US" sz="1700" b="1" dirty="0">
                <a:latin typeface="+mn-ea"/>
              </a:rPr>
              <a:t>미니버스</a:t>
            </a:r>
            <a:r>
              <a:rPr lang="en-US" altLang="ko-KR" sz="1700" b="1" dirty="0">
                <a:latin typeface="+mn-ea"/>
              </a:rPr>
              <a:t>)</a:t>
            </a:r>
            <a:endParaRPr lang="ko-KR" altLang="en-US" sz="1700" b="1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168" y="315722"/>
            <a:ext cx="4056786" cy="4524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>
              <a:lnSpc>
                <a:spcPts val="2520"/>
              </a:lnSpc>
            </a:pPr>
            <a:r>
              <a:rPr lang="ko-KR" altLang="en-US" b="1" dirty="0" smtClean="0">
                <a:latin typeface="+mn-ea"/>
              </a:rPr>
              <a:t>통근차량 </a:t>
            </a:r>
            <a:r>
              <a:rPr lang="ko-KR" altLang="en-US" b="1" dirty="0" err="1" smtClean="0">
                <a:latin typeface="+mn-ea"/>
              </a:rPr>
              <a:t>운영안</a:t>
            </a:r>
            <a:endParaRPr lang="ko-KR" altLang="en-US" b="1" dirty="0" smtClean="0">
              <a:latin typeface="+mn-ea"/>
            </a:endParaRPr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545266"/>
              </p:ext>
            </p:extLst>
          </p:nvPr>
        </p:nvGraphicFramePr>
        <p:xfrm>
          <a:off x="11340549" y="956821"/>
          <a:ext cx="1280160" cy="1080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포장기 셸 개체" showAsIcon="1" r:id="rId8" imgW="914400" imgH="771480" progId="Package">
                  <p:embed/>
                </p:oleObj>
              </mc:Choice>
              <mc:Fallback>
                <p:oleObj name="포장기 셸 개체" showAsIcon="1" r:id="rId8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340549" y="956821"/>
                        <a:ext cx="1280160" cy="1080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14" name="Picture 4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" y="4800600"/>
            <a:ext cx="11151581" cy="216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5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" y="7430463"/>
            <a:ext cx="6760845" cy="158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7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613" y="1816325"/>
            <a:ext cx="6149483" cy="237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7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3" y="1816325"/>
            <a:ext cx="6344657" cy="237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4679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777777"/>
        </a:solidFill>
        <a:ln w="19050">
          <a:noFill/>
        </a:ln>
      </a:spPr>
      <a:bodyPr lIns="0" tIns="0" rIns="0" bIns="0" rtlCol="0" anchor="ctr"/>
      <a:lstStyle>
        <a:defPPr algn="ctr" defTabSz="1004189">
          <a:defRPr sz="1400" b="1"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ts val="1800"/>
          </a:lnSpc>
          <a:defRPr sz="1200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64567</TotalTime>
  <Words>17</Words>
  <Application>Microsoft Office PowerPoint</Application>
  <PresentationFormat>A3 용지(297x420mm)</PresentationFormat>
  <Paragraphs>4</Paragraphs>
  <Slides>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1_Office 테마</vt:lpstr>
      <vt:lpstr>포장기 셸 개체</vt:lpstr>
      <vt:lpstr>PowerPoint 프레젠테이션</vt:lpstr>
    </vt:vector>
  </TitlesOfParts>
  <Company>금호타이어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eric0910</dc:creator>
  <cp:lastModifiedBy>김정순</cp:lastModifiedBy>
  <cp:revision>1886</cp:revision>
  <cp:lastPrinted>2019-08-30T02:11:37Z</cp:lastPrinted>
  <dcterms:created xsi:type="dcterms:W3CDTF">2015-05-17T05:13:19Z</dcterms:created>
  <dcterms:modified xsi:type="dcterms:W3CDTF">2019-11-25T23:45:45Z</dcterms:modified>
</cp:coreProperties>
</file>