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901" r:id="rId2"/>
    <p:sldMasterId id="2147485021" r:id="rId3"/>
    <p:sldMasterId id="2147486155" r:id="rId4"/>
    <p:sldMasterId id="2147486335" r:id="rId5"/>
    <p:sldMasterId id="2147486347" r:id="rId6"/>
    <p:sldMasterId id="2147486371" r:id="rId7"/>
    <p:sldMasterId id="2147486383" r:id="rId8"/>
    <p:sldMasterId id="2147486395" r:id="rId9"/>
  </p:sldMasterIdLst>
  <p:notesMasterIdLst>
    <p:notesMasterId r:id="rId52"/>
  </p:notesMasterIdLst>
  <p:sldIdLst>
    <p:sldId id="3421" r:id="rId10"/>
    <p:sldId id="3422" r:id="rId11"/>
    <p:sldId id="3423" r:id="rId12"/>
    <p:sldId id="3424" r:id="rId13"/>
    <p:sldId id="3425" r:id="rId14"/>
    <p:sldId id="3426" r:id="rId15"/>
    <p:sldId id="3427" r:id="rId16"/>
    <p:sldId id="3428" r:id="rId17"/>
    <p:sldId id="3429" r:id="rId18"/>
    <p:sldId id="3430" r:id="rId19"/>
    <p:sldId id="3431" r:id="rId20"/>
    <p:sldId id="3432" r:id="rId21"/>
    <p:sldId id="3433" r:id="rId22"/>
    <p:sldId id="3434" r:id="rId23"/>
    <p:sldId id="3435" r:id="rId24"/>
    <p:sldId id="3436" r:id="rId25"/>
    <p:sldId id="3437" r:id="rId26"/>
    <p:sldId id="664" r:id="rId27"/>
    <p:sldId id="1355" r:id="rId28"/>
    <p:sldId id="3253" r:id="rId29"/>
    <p:sldId id="3438" r:id="rId30"/>
    <p:sldId id="3439" r:id="rId31"/>
    <p:sldId id="1273" r:id="rId32"/>
    <p:sldId id="1274" r:id="rId33"/>
    <p:sldId id="1275" r:id="rId34"/>
    <p:sldId id="666" r:id="rId35"/>
    <p:sldId id="3401" r:id="rId36"/>
    <p:sldId id="3412" r:id="rId37"/>
    <p:sldId id="3413" r:id="rId38"/>
    <p:sldId id="3414" r:id="rId39"/>
    <p:sldId id="3415" r:id="rId40"/>
    <p:sldId id="3416" r:id="rId41"/>
    <p:sldId id="1377" r:id="rId42"/>
    <p:sldId id="1378" r:id="rId43"/>
    <p:sldId id="1379" r:id="rId44"/>
    <p:sldId id="1396" r:id="rId45"/>
    <p:sldId id="2437" r:id="rId46"/>
    <p:sldId id="3371" r:id="rId47"/>
    <p:sldId id="2376" r:id="rId48"/>
    <p:sldId id="2377" r:id="rId49"/>
    <p:sldId id="2378" r:id="rId50"/>
    <p:sldId id="1708" r:id="rId5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FF"/>
    <a:srgbClr val="FF00FF"/>
    <a:srgbClr val="FFFFFF"/>
    <a:srgbClr val="0000FF"/>
    <a:srgbClr val="FF0066"/>
    <a:srgbClr val="FF0000"/>
    <a:srgbClr val="FFFFCC"/>
    <a:srgbClr val="FFFF99"/>
    <a:srgbClr val="F7FFFF"/>
    <a:srgbClr val="E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7433" autoAdjust="0"/>
  </p:normalViewPr>
  <p:slideViewPr>
    <p:cSldViewPr>
      <p:cViewPr varScale="1">
        <p:scale>
          <a:sx n="87" d="100"/>
          <a:sy n="87" d="100"/>
        </p:scale>
        <p:origin x="-110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5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395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A74419-BFA4-4002-BE89-96E8F233A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2187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8686-1023-4DA2-8417-FAC7EA11C6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54A97-7891-4886-BD51-C518AF90987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84CF-CE44-49E7-B89A-8058F9EE99A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98FC-2660-4277-8B15-2EA9B11553E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5BF3-C024-4450-BAF8-AEEB6F3D1EE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753E-CEF7-4F70-BE42-51541C6812D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ADCC-5662-4881-829A-638F17FB1A4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631A7-3485-4869-A8A8-293E8601C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C23F4-B8B7-4E67-A9CB-B0A4A3A361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2B97-EB1D-4D19-A590-CF0AFC70A6D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BBDB-CE45-4F99-9B09-BE020A80BB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60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47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6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90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6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1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49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19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33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79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22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FEB2-FA36-4772-A028-A637E785B38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C2CE-572A-4A61-851D-8E42F2E92CF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47E0-C8B9-4F1B-B0B6-5B4E90261C9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079F-4C4C-4628-9920-1EBDE18C470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7AA5-848C-401E-834E-636A2CACD40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FAA0-529B-470D-8439-1F84132974C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4CC0-F3CE-436B-8C47-149734E1238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FB25-A82F-4A06-A934-235831C77AB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AE7F-F69F-4331-924C-ABFB879AC5E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91BD-008C-4153-AEE2-4AE0A91280E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FA5A-CEB1-400B-8F52-CEC5AA8C823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C8809-A6CB-4269-8F64-62FA065B816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8D61-D1E8-4A1F-99EB-F36590C3537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89F7-97C1-4CD9-B98A-48CE69DBF7F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6D1F-B34A-447B-92AB-8C1A923EBEA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6F87-F2F0-4ED5-BB9C-F73D764D048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39A2-66AD-492D-9D5F-D185644701F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843F-5994-4487-8A01-DC3994D85E9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AE03-D8E3-42BC-80F6-BFC28D05B5C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140-CBE3-4795-9360-8B75544D59B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3EA4-28F1-45B4-9415-B6DC6C72ECE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8CBBD-454A-47F1-92BF-97BEB537FD3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77A8C-7FC2-4EA9-ADAE-A64B8CB3060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191A2-5627-4AA7-8E72-EC6B2B0F332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02C6D-8EEF-4229-A8C6-E4D781A085D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0EE8C-22C2-4658-985E-0F64D7F9041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F7805-9347-45EF-BF82-0559E62AB42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B5FED-1EAD-46B1-8E9F-39E2AF6B424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162F2-91EF-4CA1-876C-ED59AE7BE0A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B8708-98ED-4D53-86B4-4D3F642B2AA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924E1-6B49-4881-B2A3-FD2B5D95C26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63061-2B3A-4B62-8251-B0894947877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E3B99-6F6E-4D9B-89E8-C3EC914A995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625C-C2DD-41FF-8443-819E8A96880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5630-FA92-4D00-91D9-F5526FB8BE6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CE99-59D1-47BF-B852-8ABC9B70D20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CDDF-FACE-4FE9-86A5-556460E1680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1A8C8-0667-44E3-A05B-F773088A8D8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F6BF6-8A3E-4B25-B087-F1B0F9E58BD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D171-A78C-47F6-821C-2454074519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64F1-4899-48D8-9333-6F49CD4B22A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1C5A-491D-4D53-ACFE-72BF42F5A0B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60CA-4BB7-4208-A87B-A32833463AA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565D-92F0-451A-8850-30C589984EE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7E78-8211-4665-B3DF-AC24506E80C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5454-EB3E-4355-B491-FF62C80443C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B57A-469A-4994-A605-A176C5D5D80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1CB8-B61A-4343-B6EE-8C5766DCB69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071C-001E-457A-BAD0-4B456DF2457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D5C8-CF3F-4E20-8E60-1A72C1F20A6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1B29-5DC8-405C-BE01-05424F8E00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3677-970F-49D5-82C0-44CCF019A2C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62DAE-8B97-4602-B332-D93FD42EDC6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5ECA-E2C0-4231-8986-CC486D8A1A7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1246-DB16-48C2-9EC5-005BD425202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2B09-FE79-4281-A01E-25897D01DE7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01EF-7E71-4FAF-8C3A-371E751AF39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A991-4082-457A-9CA1-045F46FA44D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1D5C-F71A-4023-86CD-446836868D8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2754-09BD-4E97-8AD7-BCBF476B645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9888B-7CB8-4568-8485-94FE119EF3B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8C9F-0001-4F49-B16D-92C01C0F11E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F827-B8EB-44EF-9DC7-8ED1D29059F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079FF-1788-4C1D-A29E-473DDFB5D75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6D71B-ACC1-4432-8263-E8CB5AED833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9141-42B6-4C0A-AC39-5916BCE6605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502A-2F5F-46CD-9E37-FA52129BC79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2C20-CF79-4527-A1E2-76E5B8A660F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C629-27F7-46CE-872F-5DBC75FBED4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BD34-082A-4169-8907-9173E99890E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E54A-5B44-4BB5-94FE-7F3C76B4F14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CB80-A27E-4467-B3C4-2564B575BB8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06AD-6233-43DE-9C17-30C8E5E35E1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5950-E8E9-4EBA-B90F-A579E0078FD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1F1F-DEFE-4F52-9763-D655C5E7B00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EEC-BF74-4345-A1FA-34E1BF280F9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C7B1D0-C280-485B-B75E-F21E9BEB1B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2020-01-19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2FB06A-F994-4D76-A153-4B929666C518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139240-C4CE-4CC8-94E2-7B49E1C3F10C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6" r:id="rId1"/>
    <p:sldLayoutId id="2147486157" r:id="rId2"/>
    <p:sldLayoutId id="2147486158" r:id="rId3"/>
    <p:sldLayoutId id="2147486159" r:id="rId4"/>
    <p:sldLayoutId id="2147486160" r:id="rId5"/>
    <p:sldLayoutId id="2147486161" r:id="rId6"/>
    <p:sldLayoutId id="2147486162" r:id="rId7"/>
    <p:sldLayoutId id="2147486163" r:id="rId8"/>
    <p:sldLayoutId id="2147486164" r:id="rId9"/>
    <p:sldLayoutId id="2147486165" r:id="rId10"/>
    <p:sldLayoutId id="214748616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8FAA90-F8E8-434C-80D3-C7ADE05588EA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2020-01-19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E31D849-027C-4A1C-A9F1-8ECD5136CAC6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282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6" r:id="rId1"/>
    <p:sldLayoutId id="2147486337" r:id="rId2"/>
    <p:sldLayoutId id="2147486338" r:id="rId3"/>
    <p:sldLayoutId id="2147486339" r:id="rId4"/>
    <p:sldLayoutId id="2147486340" r:id="rId5"/>
    <p:sldLayoutId id="2147486341" r:id="rId6"/>
    <p:sldLayoutId id="2147486342" r:id="rId7"/>
    <p:sldLayoutId id="2147486343" r:id="rId8"/>
    <p:sldLayoutId id="2147486344" r:id="rId9"/>
    <p:sldLayoutId id="2147486345" r:id="rId10"/>
    <p:sldLayoutId id="21474863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E599ED-E473-40EA-9F91-F2AB3689F22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84C673-9214-4345-9956-BA7155FE33D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8" r:id="rId1"/>
    <p:sldLayoutId id="2147486349" r:id="rId2"/>
    <p:sldLayoutId id="2147486350" r:id="rId3"/>
    <p:sldLayoutId id="2147486351" r:id="rId4"/>
    <p:sldLayoutId id="2147486352" r:id="rId5"/>
    <p:sldLayoutId id="2147486353" r:id="rId6"/>
    <p:sldLayoutId id="2147486354" r:id="rId7"/>
    <p:sldLayoutId id="2147486355" r:id="rId8"/>
    <p:sldLayoutId id="2147486356" r:id="rId9"/>
    <p:sldLayoutId id="2147486357" r:id="rId10"/>
    <p:sldLayoutId id="2147486358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2FC062-26D0-406E-A532-4B75F19DC54F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2" r:id="rId1"/>
    <p:sldLayoutId id="2147486373" r:id="rId2"/>
    <p:sldLayoutId id="2147486374" r:id="rId3"/>
    <p:sldLayoutId id="2147486375" r:id="rId4"/>
    <p:sldLayoutId id="2147486376" r:id="rId5"/>
    <p:sldLayoutId id="2147486377" r:id="rId6"/>
    <p:sldLayoutId id="2147486378" r:id="rId7"/>
    <p:sldLayoutId id="2147486379" r:id="rId8"/>
    <p:sldLayoutId id="2147486380" r:id="rId9"/>
    <p:sldLayoutId id="2147486381" r:id="rId10"/>
    <p:sldLayoutId id="214748638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A092B74-86DC-4317-864B-EB45A83A3EA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F6118F0-923D-427D-8DDF-0D67E29A113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4" r:id="rId1"/>
    <p:sldLayoutId id="2147486385" r:id="rId2"/>
    <p:sldLayoutId id="2147486386" r:id="rId3"/>
    <p:sldLayoutId id="2147486387" r:id="rId4"/>
    <p:sldLayoutId id="2147486388" r:id="rId5"/>
    <p:sldLayoutId id="2147486389" r:id="rId6"/>
    <p:sldLayoutId id="2147486390" r:id="rId7"/>
    <p:sldLayoutId id="2147486391" r:id="rId8"/>
    <p:sldLayoutId id="2147486392" r:id="rId9"/>
    <p:sldLayoutId id="2147486393" r:id="rId10"/>
    <p:sldLayoutId id="214748639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D3FD9F-9674-41EB-8B19-D0C497FDDE9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C1FD75-53BC-468A-B5D5-3BDCECAEF3E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6" r:id="rId1"/>
    <p:sldLayoutId id="2147486397" r:id="rId2"/>
    <p:sldLayoutId id="2147486398" r:id="rId3"/>
    <p:sldLayoutId id="2147486399" r:id="rId4"/>
    <p:sldLayoutId id="2147486400" r:id="rId5"/>
    <p:sldLayoutId id="2147486401" r:id="rId6"/>
    <p:sldLayoutId id="2147486402" r:id="rId7"/>
    <p:sldLayoutId id="2147486403" r:id="rId8"/>
    <p:sldLayoutId id="2147486404" r:id="rId9"/>
    <p:sldLayoutId id="2147486405" r:id="rId10"/>
    <p:sldLayoutId id="214748640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212" y="2073042"/>
            <a:ext cx="710963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꿈꾸는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아이로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만들어주시고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17258"/>
            <a:ext cx="83343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꿈꾸는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아이로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자라게하시니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0114" y="262389"/>
            <a:ext cx="32079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꿈 꾸는 아이로</a:t>
            </a:r>
            <a:endParaRPr kumimoji="0" lang="ko-KR" altLang="en-US" sz="3600" b="1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3648" y="2247501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8276" y="4017258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433082"/>
            <a:ext cx="809067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예수님따라콩콩콩콩예수님따라쿵쿵쿵쿵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0501" y="284630"/>
            <a:ext cx="196239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따라 따라</a:t>
            </a:r>
            <a:endParaRPr kumimoji="0" lang="ko-KR" altLang="en-US" sz="3200" dirty="0">
              <a:ln>
                <a:solidFill>
                  <a:srgbClr val="C0504D">
                    <a:lumMod val="75000"/>
                  </a:srgbClr>
                </a:solidFill>
              </a:ln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433082"/>
            <a:ext cx="773801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따라따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라예수님따라말씀따라걸어가요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420888"/>
            <a:ext cx="765145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따라따라예수님따라순종하며걸어가요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12360" y="26064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12360" y="26064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12360" y="26064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12360" y="26064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985125" y="2667000"/>
            <a:ext cx="549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900113" y="2708275"/>
            <a:ext cx="732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조성민</a:t>
            </a:r>
            <a:r>
              <a:rPr lang="en-US" altLang="ko-KR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선생님</a:t>
            </a:r>
            <a:endParaRPr lang="ko-KR" altLang="en-US" sz="80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202" y="1268760"/>
            <a:ext cx="4778872" cy="44135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마태복음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14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장 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22~33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절</a:t>
            </a:r>
            <a:endParaRPr kumimoji="0" lang="ko-KR" altLang="en-US" sz="7200" b="1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196" y="1640994"/>
            <a:ext cx="823174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꿈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을펼치는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믿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음의아이로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773" y="3585210"/>
            <a:ext cx="83247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마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다날마다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난  살아가리라 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마태복음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14:22~33)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124744"/>
            <a:ext cx="8286808" cy="5322996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22.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예수께서 </a:t>
            </a:r>
            <a:r>
              <a:rPr kumimoji="0" lang="ko-KR" altLang="en-US" sz="36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즉시 제자들을 재촉하사 자기가 무리를 보내는 동안에 배를 타고 앞서 건너편으로 가게 하시고 </a:t>
            </a:r>
            <a:r>
              <a:rPr kumimoji="0" lang="en-US" altLang="ko-KR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23.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무리를 </a:t>
            </a:r>
            <a:r>
              <a:rPr kumimoji="0" lang="ko-KR" altLang="en-US" sz="36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보내신 후에 기도하러 따로 산에 올라가시니라 저물매 거기 혼자 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계시더니 </a:t>
            </a:r>
            <a:r>
              <a:rPr kumimoji="0" lang="en-US" altLang="ko-KR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24.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배가 </a:t>
            </a:r>
            <a:r>
              <a:rPr kumimoji="0" lang="ko-KR" altLang="en-US" sz="36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이미 육지에서 수 리나 떠나서 바람이 거스르므로 물결로 말미암아 고난을 당하더라</a:t>
            </a:r>
            <a:endParaRPr kumimoji="0" lang="en-US" altLang="ko-KR" sz="3600" kern="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마태복음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14:22~33)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124744"/>
            <a:ext cx="8286808" cy="5322996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25.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밤 </a:t>
            </a:r>
            <a:r>
              <a:rPr kumimoji="0" lang="ko-KR" altLang="en-US" sz="3600" kern="0" spc="-1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사경에 예수께서 바다 위로 걸어서 제자들에게 오시니 </a:t>
            </a:r>
            <a:r>
              <a:rPr kumimoji="0"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26.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제자들이 </a:t>
            </a:r>
            <a:r>
              <a:rPr kumimoji="0" lang="ko-KR" altLang="en-US" sz="3600" kern="0" spc="-1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그가 바다 위로 걸어오심을 보고 놀라 유령이라 하며 무서워하여 소리 지르거늘 </a:t>
            </a:r>
            <a:r>
              <a:rPr kumimoji="0"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27.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예수께서 </a:t>
            </a:r>
            <a:r>
              <a:rPr kumimoji="0" lang="ko-KR" altLang="en-US" sz="3600" kern="0" spc="-1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즉시 이르시되 안심하라 나니 두려워하지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말라 </a:t>
            </a:r>
            <a:r>
              <a:rPr kumimoji="0"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28.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베드로가 </a:t>
            </a:r>
            <a:r>
              <a:rPr kumimoji="0" lang="ko-KR" altLang="en-US" sz="3600" kern="0" spc="-1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대답하여 이르되 주여 만일 주님이시거든 나를 명하사 물 위로 오라 하소서 하니</a:t>
            </a:r>
            <a:endParaRPr kumimoji="0" lang="en-US" altLang="ko-KR" sz="3600" kern="0" spc="-1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9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마태복음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14:22~33)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124744"/>
            <a:ext cx="8286808" cy="5332678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0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29.</a:t>
            </a:r>
            <a:r>
              <a:rPr kumimoji="0"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오라 </a:t>
            </a:r>
            <a:r>
              <a:rPr kumimoji="0" lang="ko-KR" altLang="en-US" sz="32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하시니 베드로가 배에서 내려 물 위로 걸어서 예수께로 가되 </a:t>
            </a:r>
            <a:r>
              <a:rPr kumimoji="0" lang="en-US" altLang="ko-KR" sz="20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30.</a:t>
            </a:r>
            <a:r>
              <a:rPr kumimoji="0"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바람을 </a:t>
            </a:r>
            <a:r>
              <a:rPr kumimoji="0" lang="ko-KR" altLang="en-US" sz="32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보고 무서워 빠져 가는지라 소리 질러 이르되 주여 나를 구원하소서 하니 </a:t>
            </a:r>
            <a:r>
              <a:rPr kumimoji="0" lang="en-US" altLang="ko-KR" sz="20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31.</a:t>
            </a:r>
            <a:r>
              <a:rPr kumimoji="0"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예수께서 </a:t>
            </a:r>
            <a:r>
              <a:rPr kumimoji="0" lang="ko-KR" altLang="en-US" sz="32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즉시 손을 내밀어 그를 붙잡으시며 이르시되 믿음이 작은 자여 왜 의심하였느냐 하시고 </a:t>
            </a:r>
            <a:r>
              <a:rPr kumimoji="0" lang="en-US" altLang="ko-KR" sz="20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32.</a:t>
            </a:r>
            <a:r>
              <a:rPr kumimoji="0"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배에 </a:t>
            </a:r>
            <a:r>
              <a:rPr kumimoji="0" lang="ko-KR" altLang="en-US" sz="32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함께 오르매 바람이 </a:t>
            </a:r>
            <a:r>
              <a:rPr kumimoji="0"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그치는지라 </a:t>
            </a:r>
            <a:r>
              <a:rPr kumimoji="0" lang="en-US" altLang="ko-KR" sz="20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33.</a:t>
            </a:r>
            <a:r>
              <a:rPr kumimoji="0" lang="ko-KR" altLang="en-US" sz="32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배에 </a:t>
            </a:r>
            <a:r>
              <a:rPr kumimoji="0" lang="ko-KR" altLang="en-US" sz="3200" kern="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있는 사람들이 예수께 절하며 이르되 진실로 하나님의 아들이로소이다 하더라</a:t>
            </a:r>
            <a:endParaRPr kumimoji="0" lang="en-US" altLang="ko-KR" sz="3200" kern="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02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762000" y="51054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7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611188" y="4292600"/>
            <a:ext cx="78803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HY견고딕"/>
                <a:ea typeface="HY견고딕"/>
              </a:rPr>
              <a:t>김경민 선생님</a:t>
            </a:r>
            <a:endParaRPr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latin typeface="HY견고딕"/>
              <a:ea typeface="HY견고딕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27303640" descr="EMB000028bc73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5070" r="4170" b="43740"/>
          <a:stretch/>
        </p:blipFill>
        <p:spPr bwMode="auto">
          <a:xfrm>
            <a:off x="-336" y="-1"/>
            <a:ext cx="91443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75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27306624" descr="EMB000028bc73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2" y="-114300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27266048" descr="EMB000028bc73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32" y="-176848"/>
            <a:ext cx="4788000" cy="720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412776"/>
            <a:ext cx="84241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나라위하여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백성위하여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멋지게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324" y="3297178"/>
            <a:ext cx="73725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멋지게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</a:t>
            </a:r>
            <a:r>
              <a:rPr kumimoji="0"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주님과함</a:t>
            </a:r>
            <a:r>
              <a:rPr kumimoji="0"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께</a:t>
            </a:r>
            <a:r>
              <a:rPr kumimoji="0"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살아가리라</a:t>
            </a:r>
            <a:r>
              <a:rPr kumimoji="0"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27266048" descr="EMB000028bc73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27266528" descr="EMB000028bc73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27268608" descr="EMB000028bc73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386" y="-1142614"/>
            <a:ext cx="6858001" cy="91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2013" y="2917825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576" y="1568986"/>
            <a:ext cx="8090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드려요모두다나의것내것이아니죠드려요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56038" y="106363"/>
            <a:ext cx="1403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드려요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47713" y="2989263"/>
            <a:ext cx="8177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친구를사랑하고섬기며모두드려요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0738" y="1619250"/>
            <a:ext cx="6856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우리가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받은큰사랑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하나님의선물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31288" y="3060700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49313" y="1547813"/>
            <a:ext cx="80778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나의것내것이아니죠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dirty="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 dirty="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39" y="1116487"/>
            <a:ext cx="7967246" cy="513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나온 모든 어린이들을 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 사랑으로 환영해요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10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분 일찍 나옵시다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.♡ 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선생님도요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~^^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올해는 성경을 읽는 해입니다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모두 올해에 성경을 한 번 이상 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읽도록 노력해 봐요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26001"/>
            <a:ext cx="8209740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친구들 중에 교회 다니지 않고 예수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님을 믿지 않는 친구들을 위해 기도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하면서 전도해요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오늘</a:t>
            </a:r>
            <a:r>
              <a:rPr lang="ko-KR" altLang="en-US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은 </a:t>
            </a: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32</a:t>
            </a:r>
            <a:r>
              <a:rPr lang="ko-KR" altLang="en-US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번째 교회 생일입니다</a:t>
            </a:r>
            <a:r>
              <a:rPr lang="en-US" altLang="ko-KR" sz="3600" spc="-1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 축하해 주시고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시 예배 후에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윷놀이 대회가 있습니다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(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교회생일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: 1988.1.9)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75958"/>
            <a:ext cx="8209740" cy="334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게으르지 않고 슬기롭게 방학을 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보내요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</a:t>
            </a:r>
            <a:r>
              <a:rPr lang="ko-KR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성경읽기</a:t>
            </a:r>
            <a:endParaRPr lang="en-US" altLang="ko-KR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-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마태복음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(1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26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일까지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3600" spc="-1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589211" cy="44935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하늘에 계신 우리 아버지여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이름이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거룩히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여김을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받으시오며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나라가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임하옵시며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뜻이 하늘에서 이룬 것 같이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땅에서도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이루어지이다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3648" y="2217058"/>
            <a:ext cx="65069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나의마음을알고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나의모습을알고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3" y="284633"/>
            <a:ext cx="371928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나의 마음을 알고</a:t>
            </a:r>
            <a:endParaRPr kumimoji="0" lang="ko-KR" alt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4183" y="4161274"/>
            <a:ext cx="6773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나의모든것아시는주를찬양합니다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오늘날 우리에게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일용할 양식을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우리가 우리에게 죄 지은 자를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준것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같이 우리 죄를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우리를 시험에 들게 하지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마옵시고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다만 악에서 구하옵소서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나라와 권세와 영광이 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아버지께 영원히 있사옵나이다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아멘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148551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복 </a:t>
            </a:r>
            <a:r>
              <a:rPr lang="ko-KR" altLang="en-US" sz="7200" b="1" spc="600" dirty="0" err="1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습</a:t>
            </a:r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게 임</a:t>
            </a:r>
            <a:endParaRPr lang="ko-KR" altLang="en-US" sz="7200" b="1" spc="600" dirty="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3648" y="1628800"/>
            <a:ext cx="65069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나의마음을열어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나의모습을드려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4183" y="3429000"/>
            <a:ext cx="45768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나의모든삶드려서주를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19242" y="5157192"/>
            <a:ext cx="4464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    양     합   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  다    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1475" y="2204864"/>
            <a:ext cx="63946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를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찬   양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마음을  열  어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47664" y="4089266"/>
            <a:ext cx="6484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를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찬   양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모습을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</a:t>
            </a:r>
            <a:r>
              <a:rPr kumimoji="0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려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1475" y="2204864"/>
            <a:ext cx="71897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  </a:t>
            </a:r>
            <a:r>
              <a:rPr kumimoji="0"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를</a:t>
            </a:r>
            <a:r>
              <a:rPr kumimoji="0"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찬   양</a:t>
            </a:r>
            <a:r>
              <a:rPr kumimoji="0"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나의모든것아시는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9632" y="4089266"/>
            <a:ext cx="59554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님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께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니다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3648" y="2247501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5534" y="229213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날마다 날마다</a:t>
            </a:r>
            <a:endParaRPr kumimoji="0" lang="ko-KR" altLang="en-US" sz="36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8276" y="4017258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2204864"/>
            <a:ext cx="861004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500" b="1" spc="-7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온세상만드시고지키시는그분나보다나를더사랑하시</a:t>
            </a:r>
            <a:r>
              <a:rPr kumimoji="0" lang="ko-KR" altLang="en-US" sz="3500" b="1" spc="-7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</a:t>
            </a:r>
            <a:endParaRPr kumimoji="0" lang="ko-KR" altLang="en-US" sz="3500" b="1" spc="-7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38535" y="4078813"/>
            <a:ext cx="85539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spc="-7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사랑의눈빛으로올려드려요사랑의몸짓으로예그분께</a:t>
            </a:r>
            <a:endParaRPr kumimoji="0" lang="ko-KR" altLang="en-US" sz="3600" b="1" spc="-7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17597</TotalTime>
  <Words>495</Words>
  <Application>Microsoft Office PowerPoint</Application>
  <PresentationFormat>화면 슬라이드 쇼(4:3)</PresentationFormat>
  <Paragraphs>107</Paragraphs>
  <Slides>42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42</vt:i4>
      </vt:variant>
    </vt:vector>
  </HeadingPairs>
  <TitlesOfParts>
    <vt:vector size="51" baseType="lpstr">
      <vt:lpstr>1_기본 디자인</vt:lpstr>
      <vt:lpstr>2_Office 테마</vt:lpstr>
      <vt:lpstr>2_기본 디자인</vt:lpstr>
      <vt:lpstr>3_기본 디자인</vt:lpstr>
      <vt:lpstr>4_Office 테마</vt:lpstr>
      <vt:lpstr>Office 테마</vt:lpstr>
      <vt:lpstr>4_기본 디자인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manyddo</dc:creator>
  <cp:lastModifiedBy>user</cp:lastModifiedBy>
  <cp:revision>1183</cp:revision>
  <dcterms:created xsi:type="dcterms:W3CDTF">2003-08-09T15:41:42Z</dcterms:created>
  <dcterms:modified xsi:type="dcterms:W3CDTF">2020-01-18T15:48:08Z</dcterms:modified>
</cp:coreProperties>
</file>